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47" autoAdjust="0"/>
    <p:restoredTop sz="94660"/>
  </p:normalViewPr>
  <p:slideViewPr>
    <p:cSldViewPr>
      <p:cViewPr varScale="1">
        <p:scale>
          <a:sx n="101" d="100"/>
          <a:sy n="101" d="100"/>
        </p:scale>
        <p:origin x="-20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FFC14-D7F0-4CF0-82CE-C657A400C4FA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0BFBA-1A2C-4C60-A565-5EB57E552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980728"/>
            <a:ext cx="9144000" cy="5877272"/>
          </a:xfrm>
          <a:prstGeom prst="rect">
            <a:avLst/>
          </a:prstGeom>
          <a:solidFill>
            <a:srgbClr val="009E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486916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8-961-861-8099</a:t>
            </a:r>
            <a:endParaRPr lang="ru-RU" sz="9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43608" y="2811993"/>
            <a:ext cx="7020272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сокрытии или искажении фактов и обстоятельств несчастного случая;</a:t>
            </a:r>
          </a:p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нарушениях правил безопасности;</a:t>
            </a:r>
          </a:p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нарушении Кардинальных требований безопасности;</a:t>
            </a:r>
          </a:p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спецодежде и СИЗ;</a:t>
            </a:r>
          </a:p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 употреблении спиртных напитков или нахождении на территории предприятия в нетрезвом виде;</a:t>
            </a:r>
          </a:p>
          <a:p>
            <a:pPr marL="268288" indent="-26828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небезопасных условиях труда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3568" y="980728"/>
            <a:ext cx="8460432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spc="300" dirty="0" smtClean="0">
                <a:solidFill>
                  <a:schemeClr val="bg1"/>
                </a:solidFill>
                <a:latin typeface="Franklin Gothic Book" pitchFamily="34" charset="0"/>
              </a:rPr>
              <a:t>ЗАДАЙ ВОПРОС НАПРЯМУЮ</a:t>
            </a:r>
          </a:p>
          <a:p>
            <a:r>
              <a:rPr lang="ru-RU" sz="3600" b="1" spc="300" dirty="0" smtClean="0">
                <a:solidFill>
                  <a:schemeClr val="bg1"/>
                </a:solidFill>
                <a:latin typeface="Franklin Gothic Book" pitchFamily="34" charset="0"/>
              </a:rPr>
              <a:t>НА </a:t>
            </a:r>
            <a:r>
              <a:rPr lang="ru-RU" sz="3600" b="1" dirty="0" smtClean="0">
                <a:solidFill>
                  <a:srgbClr val="FF0000"/>
                </a:solidFill>
                <a:latin typeface="Franklin Gothic Book" pitchFamily="34" charset="0"/>
              </a:rPr>
              <a:t>ГОРЯЧУЮ ЛИНИЮ </a:t>
            </a:r>
            <a:r>
              <a:rPr lang="ru-RU" sz="3600" b="1" dirty="0" smtClean="0">
                <a:solidFill>
                  <a:schemeClr val="bg1"/>
                </a:solidFill>
                <a:latin typeface="Franklin Gothic Book" pitchFamily="34" charset="0"/>
              </a:rPr>
              <a:t>ПО ОХРАНЕ ТРУДА И ПРОМЫШЛЕННОЙ БЕЗОПАСНОСТИ</a:t>
            </a:r>
            <a:endParaRPr lang="ru-RU" sz="3600" b="1" spc="300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2" name="Picture 5" descr="https://icon-icons.com/icons2/935/PNG/512/email-closed-outlined-back-envelope-interface-symbol_icon-icons.com_732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6309320"/>
            <a:ext cx="360040" cy="360040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5868144" y="626925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chemeClr val="bg1"/>
                </a:solidFill>
                <a:latin typeface="Franklin Gothic Book" pitchFamily="34" charset="0"/>
              </a:rPr>
              <a:t>Vopros-hse@new</a:t>
            </a:r>
            <a:r>
              <a:rPr lang="en-US" sz="2000" u="sng" dirty="0" smtClean="0">
                <a:solidFill>
                  <a:schemeClr val="bg1"/>
                </a:solidFill>
                <a:latin typeface="Franklin Gothic Book" pitchFamily="34" charset="0"/>
              </a:rPr>
              <a:t>-mmc</a:t>
            </a:r>
            <a:r>
              <a:rPr lang="en-US" sz="2000" u="sng" dirty="0" smtClean="0">
                <a:solidFill>
                  <a:schemeClr val="bg1"/>
                </a:solidFill>
                <a:latin typeface="Franklin Gothic Book" pitchFamily="34" charset="0"/>
              </a:rPr>
              <a:t>.</a:t>
            </a:r>
            <a:r>
              <a:rPr lang="en-US" sz="2000" u="sng" dirty="0" smtClean="0">
                <a:solidFill>
                  <a:schemeClr val="bg1"/>
                </a:solidFill>
                <a:latin typeface="Franklin Gothic Book" pitchFamily="34" charset="0"/>
              </a:rPr>
              <a:t>com</a:t>
            </a:r>
            <a:endParaRPr lang="ru-RU" sz="2000" u="sng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pic>
        <p:nvPicPr>
          <p:cNvPr id="1026" name="Picture 2" descr="C:\Users\ryadnov.dv\Desktop\АГК\Логотип Сибуглемет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9768" y="44624"/>
            <a:ext cx="2434000" cy="9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57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tabakaev.vv</dc:creator>
  <cp:lastModifiedBy>ryadnov.dv</cp:lastModifiedBy>
  <cp:revision>23</cp:revision>
  <dcterms:created xsi:type="dcterms:W3CDTF">2016-01-27T09:42:01Z</dcterms:created>
  <dcterms:modified xsi:type="dcterms:W3CDTF">2022-06-02T08:15:40Z</dcterms:modified>
</cp:coreProperties>
</file>